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notesMasterIdLst>
    <p:notesMasterId r:id="rId3"/>
  </p:notesMasterIdLst>
  <p:sldIdLst>
    <p:sldId id="260" r:id="rId2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3D6CE-EF5F-4640-AE66-A74C869A2C01}" type="datetimeFigureOut">
              <a:rPr lang="ko-KR" altLang="en-US" smtClean="0"/>
              <a:t>2023-05-19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BFF61-4EA7-4F96-990C-FB564F1FE6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8368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921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38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30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13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641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73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85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68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911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067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5/19/2023</a:t>
            </a:fld>
            <a:endParaRPr 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8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5/19/2023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16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/>
          <p:cNvGrpSpPr/>
          <p:nvPr/>
        </p:nvGrpSpPr>
        <p:grpSpPr>
          <a:xfrm>
            <a:off x="143624" y="925362"/>
            <a:ext cx="12039600" cy="5868069"/>
            <a:chOff x="823239" y="211422"/>
            <a:chExt cx="10507009" cy="6843790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3239" y="211422"/>
              <a:ext cx="10507009" cy="6443467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1708642" y="6752658"/>
              <a:ext cx="1625966" cy="302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 err="1" smtClean="0">
                  <a:solidFill>
                    <a:srgbClr val="FF0000"/>
                  </a:solidFill>
                </a:rPr>
                <a:t>옥외소화전</a:t>
              </a:r>
              <a:endParaRPr lang="ko-KR" altLang="en-US" sz="1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6" name="타원 15"/>
          <p:cNvSpPr/>
          <p:nvPr/>
        </p:nvSpPr>
        <p:spPr>
          <a:xfrm flipV="1">
            <a:off x="3943200" y="2055778"/>
            <a:ext cx="193893" cy="18288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" name="타원 20"/>
          <p:cNvSpPr/>
          <p:nvPr/>
        </p:nvSpPr>
        <p:spPr>
          <a:xfrm flipV="1">
            <a:off x="11039702" y="4867341"/>
            <a:ext cx="193893" cy="18288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8" name="타원 37"/>
          <p:cNvSpPr/>
          <p:nvPr/>
        </p:nvSpPr>
        <p:spPr>
          <a:xfrm flipV="1">
            <a:off x="2259160" y="3504892"/>
            <a:ext cx="193893" cy="18288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타원 42"/>
          <p:cNvSpPr/>
          <p:nvPr/>
        </p:nvSpPr>
        <p:spPr>
          <a:xfrm flipV="1">
            <a:off x="2653350" y="6517949"/>
            <a:ext cx="193893" cy="18288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" name="타원 43"/>
          <p:cNvSpPr/>
          <p:nvPr/>
        </p:nvSpPr>
        <p:spPr>
          <a:xfrm flipV="1">
            <a:off x="9345048" y="1872898"/>
            <a:ext cx="193893" cy="18288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5" name="타원 44"/>
          <p:cNvSpPr/>
          <p:nvPr/>
        </p:nvSpPr>
        <p:spPr>
          <a:xfrm flipV="1">
            <a:off x="10986147" y="3196681"/>
            <a:ext cx="193893" cy="18288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``</a:t>
            </a:r>
            <a:endParaRPr lang="ko-KR" altLang="en-US" dirty="0"/>
          </a:p>
        </p:txBody>
      </p:sp>
      <p:sp>
        <p:nvSpPr>
          <p:cNvPr id="46" name="타원 45"/>
          <p:cNvSpPr/>
          <p:nvPr/>
        </p:nvSpPr>
        <p:spPr>
          <a:xfrm flipV="1">
            <a:off x="6116335" y="2043670"/>
            <a:ext cx="193893" cy="18288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0" name="타원 49"/>
          <p:cNvSpPr/>
          <p:nvPr/>
        </p:nvSpPr>
        <p:spPr>
          <a:xfrm>
            <a:off x="3849190" y="1974604"/>
            <a:ext cx="398392" cy="35929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타원 50"/>
          <p:cNvSpPr/>
          <p:nvPr/>
        </p:nvSpPr>
        <p:spPr>
          <a:xfrm>
            <a:off x="6285967" y="1940325"/>
            <a:ext cx="282656" cy="28622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타원 51"/>
          <p:cNvSpPr/>
          <p:nvPr/>
        </p:nvSpPr>
        <p:spPr>
          <a:xfrm>
            <a:off x="9240313" y="1846895"/>
            <a:ext cx="400860" cy="3675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타원 52"/>
          <p:cNvSpPr/>
          <p:nvPr/>
        </p:nvSpPr>
        <p:spPr>
          <a:xfrm>
            <a:off x="10887573" y="3099585"/>
            <a:ext cx="373356" cy="36402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타원 53"/>
          <p:cNvSpPr/>
          <p:nvPr/>
        </p:nvSpPr>
        <p:spPr>
          <a:xfrm>
            <a:off x="10911840" y="4746171"/>
            <a:ext cx="431257" cy="42936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직사각형 54"/>
          <p:cNvSpPr/>
          <p:nvPr/>
        </p:nvSpPr>
        <p:spPr>
          <a:xfrm>
            <a:off x="1" y="5916"/>
            <a:ext cx="12191999" cy="7740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chemeClr val="tx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시민회관 옥외 </a:t>
            </a:r>
            <a:r>
              <a:rPr lang="ko-KR" altLang="en-US" sz="2800" b="1" dirty="0" err="1" smtClean="0">
                <a:solidFill>
                  <a:schemeClr val="tx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소방시설물</a:t>
            </a:r>
            <a:r>
              <a:rPr lang="ko-KR" altLang="en-US" sz="2800" b="1" dirty="0" smtClean="0">
                <a:solidFill>
                  <a:schemeClr val="tx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ko-KR" altLang="en-US" sz="2800" b="1" dirty="0" err="1" smtClean="0">
                <a:solidFill>
                  <a:schemeClr val="tx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개선공사</a:t>
            </a:r>
            <a:r>
              <a:rPr lang="ko-KR" altLang="en-US" sz="2800" b="1" dirty="0" smtClean="0">
                <a:solidFill>
                  <a:schemeClr val="tx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 </a:t>
            </a:r>
            <a:r>
              <a:rPr lang="en-US" altLang="ko-KR" sz="2800" b="1" dirty="0" smtClean="0">
                <a:solidFill>
                  <a:schemeClr val="tx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( </a:t>
            </a:r>
            <a:r>
              <a:rPr lang="ko-KR" altLang="en-US" sz="2800" b="1" dirty="0" smtClean="0">
                <a:solidFill>
                  <a:schemeClr val="tx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공사기간</a:t>
            </a:r>
            <a:r>
              <a:rPr lang="en-US" altLang="ko-KR" sz="2800" b="1" dirty="0" smtClean="0">
                <a:solidFill>
                  <a:schemeClr val="tx1"/>
                </a:solidFill>
                <a:latin typeface="굴림체" panose="020B0609000101010101" pitchFamily="49" charset="-127"/>
                <a:ea typeface="굴림체" panose="020B0609000101010101" pitchFamily="49" charset="-127"/>
              </a:rPr>
              <a:t>: 5. 22. ~ 6. 15.)</a:t>
            </a:r>
            <a:endParaRPr lang="ko-KR" altLang="en-US" sz="2800" dirty="0">
              <a:solidFill>
                <a:schemeClr val="tx1"/>
              </a:solidFill>
            </a:endParaRPr>
          </a:p>
        </p:txBody>
      </p:sp>
      <p:sp>
        <p:nvSpPr>
          <p:cNvPr id="28" name="타원 27"/>
          <p:cNvSpPr/>
          <p:nvPr/>
        </p:nvSpPr>
        <p:spPr>
          <a:xfrm>
            <a:off x="8741757" y="1861359"/>
            <a:ext cx="475989" cy="4509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7505916" y="6454608"/>
            <a:ext cx="1621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rgbClr val="FF0000"/>
                </a:solidFill>
              </a:rPr>
              <a:t>신호수 및 </a:t>
            </a:r>
            <a:r>
              <a:rPr lang="ko-KR" altLang="en-US" sz="1000" dirty="0" err="1" smtClean="0">
                <a:solidFill>
                  <a:srgbClr val="FF0000"/>
                </a:solidFill>
              </a:rPr>
              <a:t>안전원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32" name="타원 31"/>
          <p:cNvSpPr/>
          <p:nvPr/>
        </p:nvSpPr>
        <p:spPr>
          <a:xfrm>
            <a:off x="4996479" y="6330507"/>
            <a:ext cx="475989" cy="4509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 flipV="1">
            <a:off x="7431937" y="6464535"/>
            <a:ext cx="193893" cy="182880"/>
          </a:xfrm>
          <a:prstGeom prst="ellipse">
            <a:avLst/>
          </a:prstGeom>
          <a:solidFill>
            <a:srgbClr val="FFFF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548871" y="6444701"/>
            <a:ext cx="16213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rgbClr val="FF0000"/>
                </a:solidFill>
              </a:rPr>
              <a:t>주변 </a:t>
            </a:r>
            <a:r>
              <a:rPr lang="ko-KR" altLang="en-US" sz="1000" dirty="0" err="1" smtClean="0">
                <a:solidFill>
                  <a:srgbClr val="FF0000"/>
                </a:solidFill>
              </a:rPr>
              <a:t>주차면</a:t>
            </a:r>
            <a:r>
              <a:rPr lang="ko-KR" altLang="en-US" sz="1000" dirty="0">
                <a:solidFill>
                  <a:srgbClr val="FF0000"/>
                </a:solidFill>
              </a:rPr>
              <a:t> </a:t>
            </a:r>
            <a:r>
              <a:rPr lang="ko-KR" altLang="en-US" sz="1000" dirty="0" smtClean="0">
                <a:solidFill>
                  <a:srgbClr val="FF0000"/>
                </a:solidFill>
              </a:rPr>
              <a:t>사용불가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5590904" y="1504780"/>
            <a:ext cx="1289835" cy="384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</a:t>
            </a:r>
            <a:r>
              <a:rPr lang="ko-KR" altLang="en-U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면 사용불가</a:t>
            </a:r>
            <a:endParaRPr lang="ko-KR" alt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6" name="타원 35"/>
          <p:cNvSpPr/>
          <p:nvPr/>
        </p:nvSpPr>
        <p:spPr>
          <a:xfrm flipV="1">
            <a:off x="9840886" y="1678479"/>
            <a:ext cx="193893" cy="182880"/>
          </a:xfrm>
          <a:prstGeom prst="ellipse">
            <a:avLst/>
          </a:prstGeom>
          <a:solidFill>
            <a:srgbClr val="FFFF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7" name="타원 36"/>
          <p:cNvSpPr/>
          <p:nvPr/>
        </p:nvSpPr>
        <p:spPr>
          <a:xfrm flipV="1">
            <a:off x="11039701" y="2491311"/>
            <a:ext cx="193893" cy="182880"/>
          </a:xfrm>
          <a:prstGeom prst="ellipse">
            <a:avLst/>
          </a:prstGeom>
          <a:solidFill>
            <a:srgbClr val="FFFF00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9" name="직사각형 28"/>
          <p:cNvSpPr/>
          <p:nvPr/>
        </p:nvSpPr>
        <p:spPr>
          <a:xfrm rot="5400000">
            <a:off x="8700529" y="2077543"/>
            <a:ext cx="198440" cy="61804"/>
          </a:xfrm>
          <a:prstGeom prst="rect">
            <a:avLst/>
          </a:prstGeom>
          <a:pattFill prst="dkDnDiag">
            <a:fgClr>
              <a:srgbClr val="92D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`</a:t>
            </a:r>
            <a:endParaRPr lang="ko-KR" altLang="en-US" dirty="0"/>
          </a:p>
        </p:txBody>
      </p:sp>
      <p:sp>
        <p:nvSpPr>
          <p:cNvPr id="30" name="직사각형 29"/>
          <p:cNvSpPr/>
          <p:nvPr/>
        </p:nvSpPr>
        <p:spPr>
          <a:xfrm rot="10800000">
            <a:off x="8827280" y="1992795"/>
            <a:ext cx="527940" cy="62983"/>
          </a:xfrm>
          <a:prstGeom prst="rect">
            <a:avLst/>
          </a:prstGeom>
          <a:pattFill prst="dkDnDiag">
            <a:fgClr>
              <a:srgbClr val="92D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`</a:t>
            </a:r>
            <a:endParaRPr lang="ko-KR" altLang="en-US" dirty="0"/>
          </a:p>
        </p:txBody>
      </p:sp>
      <p:sp>
        <p:nvSpPr>
          <p:cNvPr id="31" name="직사각형 30"/>
          <p:cNvSpPr/>
          <p:nvPr/>
        </p:nvSpPr>
        <p:spPr>
          <a:xfrm rot="10800000">
            <a:off x="5969649" y="3281596"/>
            <a:ext cx="319544" cy="63776"/>
          </a:xfrm>
          <a:prstGeom prst="rect">
            <a:avLst/>
          </a:prstGeom>
          <a:pattFill prst="dkDnDiag">
            <a:fgClr>
              <a:srgbClr val="92D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`</a:t>
            </a:r>
            <a:endParaRPr lang="ko-KR" altLang="en-US" dirty="0"/>
          </a:p>
        </p:txBody>
      </p:sp>
      <p:sp>
        <p:nvSpPr>
          <p:cNvPr id="34" name="직사각형 33"/>
          <p:cNvSpPr/>
          <p:nvPr/>
        </p:nvSpPr>
        <p:spPr>
          <a:xfrm rot="10800000">
            <a:off x="3374794" y="6577501"/>
            <a:ext cx="319544" cy="63776"/>
          </a:xfrm>
          <a:prstGeom prst="rect">
            <a:avLst/>
          </a:prstGeom>
          <a:pattFill prst="dkDnDiag">
            <a:fgClr>
              <a:srgbClr val="92D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`</a:t>
            </a:r>
            <a:endParaRPr lang="ko-KR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626516" y="6498696"/>
            <a:ext cx="12421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rgbClr val="FF0000"/>
                </a:solidFill>
              </a:rPr>
              <a:t>배관 교체</a:t>
            </a:r>
            <a:endParaRPr lang="ko-KR" altLang="en-US" sz="1000" dirty="0">
              <a:solidFill>
                <a:srgbClr val="FF0000"/>
              </a:solidFill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8233949" y="1283451"/>
            <a:ext cx="1289835" cy="384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r>
              <a:rPr lang="ko-KR" altLang="en-U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면 사용불가</a:t>
            </a:r>
            <a:endParaRPr lang="ko-KR" alt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10911840" y="3802980"/>
            <a:ext cx="1289835" cy="384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r>
              <a:rPr lang="ko-KR" altLang="en-U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면 사용불가</a:t>
            </a:r>
            <a:endParaRPr lang="ko-KR" alt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타원 46"/>
          <p:cNvSpPr/>
          <p:nvPr/>
        </p:nvSpPr>
        <p:spPr>
          <a:xfrm>
            <a:off x="11336548" y="2987040"/>
            <a:ext cx="391886" cy="56898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직사각형 34"/>
          <p:cNvSpPr/>
          <p:nvPr/>
        </p:nvSpPr>
        <p:spPr>
          <a:xfrm>
            <a:off x="11728434" y="2687522"/>
            <a:ext cx="400143" cy="10916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차량 통행</a:t>
            </a:r>
            <a:endParaRPr lang="ko-KR" alt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직선 화살표 연결선 4"/>
          <p:cNvCxnSpPr>
            <a:endCxn id="47" idx="0"/>
          </p:cNvCxnSpPr>
          <p:nvPr/>
        </p:nvCxnSpPr>
        <p:spPr>
          <a:xfrm flipH="1">
            <a:off x="11532491" y="2794812"/>
            <a:ext cx="195943" cy="1922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491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4114</TotalTime>
  <Words>41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굴림체</vt:lpstr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209</cp:revision>
  <cp:lastPrinted>2023-05-18T05:17:29Z</cp:lastPrinted>
  <dcterms:created xsi:type="dcterms:W3CDTF">2019-06-05T01:16:13Z</dcterms:created>
  <dcterms:modified xsi:type="dcterms:W3CDTF">2023-05-19T04:34:00Z</dcterms:modified>
</cp:coreProperties>
</file>